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6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60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E564F90-800E-401B-B468-A80BB86FEF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96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BC04239-98AE-4365-BE41-7534CB4144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8565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FE9C006-387D-49C5-BD66-9158006166D1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D427770-01AE-49B2-BFA0-97FAC58BAA67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808899-90A2-4A65-9F6F-754A53CBA49F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08271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8920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1" r:id="rId1"/>
    <p:sldLayoutId id="2147483742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7"/>
            <a:ext cx="9144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哈利路亞，“祂已復活！”基督已經高天升！</a:t>
            </a:r>
          </a:p>
          <a:p>
            <a:pPr algn="ctr" eaLnBrk="1" hangingPunct="1"/>
            <a:r>
              <a:rPr lang="en-US" altLang="zh-TW" sz="2800" dirty="0"/>
              <a:t>Hallelujah, “He is risen!” Jesus is gone up on high!</a:t>
            </a:r>
          </a:p>
          <a:p>
            <a:pPr algn="ctr" eaLnBrk="1" hangingPunct="1"/>
            <a:r>
              <a:rPr lang="zh-TW" altLang="en-US" dirty="0"/>
              <a:t>死亡門閂已經斷開，天使歡呼人響應；</a:t>
            </a:r>
          </a:p>
          <a:p>
            <a:pPr algn="ctr" eaLnBrk="1" hangingPunct="1"/>
            <a:r>
              <a:rPr lang="en-US" altLang="zh-TW" sz="2800" dirty="0"/>
              <a:t>Burst the bars of death asunder; angels shout, and men reply: </a:t>
            </a:r>
          </a:p>
          <a:p>
            <a:pPr algn="ctr" eaLnBrk="1" hangingPunct="1"/>
            <a:r>
              <a:rPr lang="zh-TW" altLang="en-US" dirty="0"/>
              <a:t>祂已復活，祂已復活，祂今活著作生命。</a:t>
            </a:r>
          </a:p>
          <a:p>
            <a:pPr algn="ctr" eaLnBrk="1" hangingPunct="1"/>
            <a:r>
              <a:rPr lang="en-US" altLang="zh-TW" sz="2800" dirty="0"/>
              <a:t>He is risen, He is risen, living now, no more to die</a:t>
            </a:r>
            <a:r>
              <a:rPr lang="en-US" altLang="zh-TW" dirty="0"/>
              <a:t>.</a:t>
            </a:r>
          </a:p>
          <a:p>
            <a:pPr algn="ctr" eaLnBrk="1" hangingPunct="1"/>
            <a:r>
              <a:rPr lang="zh-TW" altLang="en-US" dirty="0"/>
              <a:t>祂已復活，祂已復活，祂今活著作生命。</a:t>
            </a:r>
          </a:p>
          <a:p>
            <a:pPr algn="ctr" eaLnBrk="1" hangingPunct="1"/>
            <a:r>
              <a:rPr lang="en-US" altLang="zh-TW" sz="2800" dirty="0"/>
              <a:t>He is risen, He is risen, living now, no more to die.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113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哈利路亞</a:t>
            </a:r>
            <a:r>
              <a:rPr lang="zh-TW" altLang="en-US" sz="2800" dirty="0"/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祂已復活</a:t>
            </a:r>
            <a: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HALLELUJAH, HE IS RISEN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3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H113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2/3)</a:t>
            </a:r>
          </a:p>
          <a:p>
            <a:pPr algn="ctr" eaLnBrk="1" hangingPunct="1"/>
            <a:r>
              <a:rPr lang="zh-TW" altLang="en-US" dirty="0"/>
              <a:t>哈利路亞，祂已復活！作我高舉的元首！</a:t>
            </a:r>
          </a:p>
          <a:p>
            <a:pPr algn="ctr" eaLnBrk="1" hangingPunct="1"/>
            <a:r>
              <a:rPr lang="en-US" altLang="zh-TW" sz="2800" dirty="0"/>
              <a:t>Hallelujah, He is risen! Our exalted Head to be;</a:t>
            </a:r>
          </a:p>
          <a:p>
            <a:pPr algn="ctr" eaLnBrk="1" hangingPunct="1"/>
            <a:r>
              <a:rPr lang="zh-TW" altLang="en-US" dirty="0"/>
              <a:t>賜下聖靈來作見證，將祂一切向我授；</a:t>
            </a:r>
          </a:p>
          <a:p>
            <a:pPr algn="ctr" eaLnBrk="1" hangingPunct="1"/>
            <a:r>
              <a:rPr lang="en-US" altLang="zh-TW" sz="2800" dirty="0"/>
              <a:t>Sends the witness of the Spirit that our Advocate is He:</a:t>
            </a:r>
          </a:p>
          <a:p>
            <a:pPr algn="ctr" eaLnBrk="1" hangingPunct="1"/>
            <a:r>
              <a:rPr lang="zh-TW" altLang="en-US" dirty="0"/>
              <a:t>祂已復活，祂已復活，使我稱義蒙拯救，</a:t>
            </a:r>
          </a:p>
          <a:p>
            <a:pPr algn="ctr" eaLnBrk="1" hangingPunct="1"/>
            <a:r>
              <a:rPr lang="en-US" altLang="zh-TW" sz="2800" dirty="0"/>
              <a:t>He is risen, He is risen, justified in Him are we.</a:t>
            </a:r>
          </a:p>
          <a:p>
            <a:pPr algn="ctr" eaLnBrk="1" hangingPunct="1"/>
            <a:r>
              <a:rPr lang="zh-TW" altLang="en-US" dirty="0"/>
              <a:t>祂已復活，祂已復活，使我稱義蒙拯救。</a:t>
            </a:r>
          </a:p>
          <a:p>
            <a:pPr algn="ctr" eaLnBrk="1" hangingPunct="1"/>
            <a:r>
              <a:rPr lang="en-US" altLang="zh-TW" sz="2800" dirty="0"/>
              <a:t>He is risen, He is risen, justified in Him are we.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H113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3/3)</a:t>
            </a:r>
          </a:p>
          <a:p>
            <a:pPr algn="ctr" eaLnBrk="1" hangingPunct="1"/>
            <a:r>
              <a:rPr lang="zh-TW" altLang="en-US" dirty="0"/>
              <a:t>哈利路亞，他已復活！死亡永遠失權勢！</a:t>
            </a:r>
          </a:p>
          <a:p>
            <a:pPr algn="ctr" eaLnBrk="1" hangingPunct="1"/>
            <a:r>
              <a:rPr lang="en-US" altLang="zh-TW" sz="2800" dirty="0"/>
              <a:t>Hallelujah, He is risen! Death for aye has lost his sting;</a:t>
            </a:r>
          </a:p>
          <a:p>
            <a:pPr algn="ctr" eaLnBrk="1" hangingPunct="1"/>
            <a:r>
              <a:rPr lang="zh-TW" altLang="en-US" dirty="0"/>
              <a:t>基督自己就是復活，要救我們脫離死；</a:t>
            </a:r>
          </a:p>
          <a:p>
            <a:pPr algn="ctr" eaLnBrk="1" hangingPunct="1"/>
            <a:r>
              <a:rPr lang="en-US" altLang="zh-TW" sz="2800" spc="-150" dirty="0"/>
              <a:t>Christ, Himself the Resurrection, from the grave “His own” will bring:</a:t>
            </a:r>
          </a:p>
          <a:p>
            <a:pPr algn="ctr" eaLnBrk="1" hangingPunct="1"/>
            <a:r>
              <a:rPr lang="zh-TW" altLang="en-US" dirty="0"/>
              <a:t>祂已復活，祂已復活，一直活著作恩賜，</a:t>
            </a:r>
          </a:p>
          <a:p>
            <a:pPr algn="ctr" eaLnBrk="1" hangingPunct="1"/>
            <a:r>
              <a:rPr lang="en-US" altLang="zh-TW" sz="2800" dirty="0"/>
              <a:t>He is risen, He is risen, living Lord, and coming King.</a:t>
            </a:r>
          </a:p>
          <a:p>
            <a:pPr algn="ctr" eaLnBrk="1" hangingPunct="1"/>
            <a:r>
              <a:rPr lang="zh-TW" altLang="en-US" dirty="0"/>
              <a:t>祂已復活，祂已復活，一直活著作恩賜。</a:t>
            </a:r>
          </a:p>
          <a:p>
            <a:pPr algn="ctr" eaLnBrk="1" hangingPunct="1"/>
            <a:r>
              <a:rPr lang="en-US" altLang="zh-TW" sz="2800" dirty="0"/>
              <a:t>He is risen, He is risen, living Lord, and coming King.</a:t>
            </a:r>
            <a:endParaRPr lang="zh-TW" alt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345</TotalTime>
  <Words>364</Words>
  <Application>Microsoft Office PowerPoint</Application>
  <PresentationFormat>On-screen Show (16:9)</PresentationFormat>
  <Paragraphs>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H113  哈利路亞，祂已復活  HALLELUJAH, HE IS RISEN (1/3)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H004 當讚美聖父 PRAISE YE THE FATHER</dc:title>
  <dc:subject>Hymnary 聖徒詩歌</dc:subject>
  <dc:creator>LIU</dc:creator>
  <cp:lastModifiedBy>Timothy Liang</cp:lastModifiedBy>
  <cp:revision>35</cp:revision>
  <dcterms:created xsi:type="dcterms:W3CDTF">2001-04-19T19:07:54Z</dcterms:created>
  <dcterms:modified xsi:type="dcterms:W3CDTF">2017-08-01T22:41:35Z</dcterms:modified>
</cp:coreProperties>
</file>